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0" r:id="rId4"/>
    <p:sldId id="263" r:id="rId5"/>
    <p:sldId id="265" r:id="rId6"/>
    <p:sldId id="274" r:id="rId7"/>
    <p:sldId id="264" r:id="rId8"/>
    <p:sldId id="266" r:id="rId9"/>
    <p:sldId id="268" r:id="rId10"/>
    <p:sldId id="267" r:id="rId11"/>
    <p:sldId id="271" r:id="rId12"/>
    <p:sldId id="269" r:id="rId13"/>
    <p:sldId id="276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FA89-995F-468D-8587-61426970040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AA97B-71EA-40BA-8C5B-75D89801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E08CE-FEB2-4473-9734-C529B34089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97B-71EA-40BA-8C5B-75D89801E9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97B-71EA-40BA-8C5B-75D89801E9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8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B6EF-4B1E-4C30-B3D9-23AB41A0B0E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F3E4-4964-4EBA-A4F1-018943E1C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6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12" Type="http://schemas.openxmlformats.org/officeDocument/2006/relationships/image" Target="../media/image24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6.sv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"/>
            <a:ext cx="9144000" cy="6847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4537" y="836712"/>
            <a:ext cx="3852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LUẬN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258" y="1772816"/>
            <a:ext cx="7960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 VIÊN, THANH NIÊN - LỰC LƯỢNG NÒNG CỐT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 ĐẨY CHUYỂN ĐỔI SỐ TRÊN ĐỊA BÀN TỈNH 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7744" y="3413219"/>
            <a:ext cx="654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 BCH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spc="-2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2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sz="2400" b="1" spc="-2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4" y="1480948"/>
            <a:ext cx="4160402" cy="3284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7" y="1484784"/>
            <a:ext cx="3844049" cy="328114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24136" y="4941168"/>
            <a:ext cx="7236296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903F7EB3-9D28-4774-AF50-7F54AF1776C3}"/>
              </a:ext>
            </a:extLst>
          </p:cNvPr>
          <p:cNvGrpSpPr/>
          <p:nvPr/>
        </p:nvGrpSpPr>
        <p:grpSpPr>
          <a:xfrm>
            <a:off x="2847094" y="3501008"/>
            <a:ext cx="644786" cy="169592"/>
            <a:chOff x="3756010" y="4046857"/>
            <a:chExt cx="736509" cy="1695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30EA285-B790-4D2D-8A6D-A8CF478E1A6D}"/>
                </a:ext>
              </a:extLst>
            </p:cNvPr>
            <p:cNvSpPr/>
            <p:nvPr/>
          </p:nvSpPr>
          <p:spPr>
            <a:xfrm>
              <a:off x="3756010" y="4046857"/>
              <a:ext cx="169592" cy="1695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411929A2-14B0-4B1F-8FA1-4331525A9871}"/>
                </a:ext>
              </a:extLst>
            </p:cNvPr>
            <p:cNvCxnSpPr>
              <a:cxnSpLocks/>
            </p:cNvCxnSpPr>
            <p:nvPr/>
          </p:nvCxnSpPr>
          <p:spPr>
            <a:xfrm>
              <a:off x="4012639" y="4151101"/>
              <a:ext cx="479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C94762EC-AC1E-4855-BE54-CA67420039A1}"/>
              </a:ext>
            </a:extLst>
          </p:cNvPr>
          <p:cNvGrpSpPr/>
          <p:nvPr/>
        </p:nvGrpSpPr>
        <p:grpSpPr>
          <a:xfrm>
            <a:off x="-342662" y="815307"/>
            <a:ext cx="3305376" cy="4414892"/>
            <a:chOff x="-456883" y="1266721"/>
            <a:chExt cx="4407168" cy="4414892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154B0250-44D5-473F-8E96-B5958B826D18}"/>
                </a:ext>
              </a:extLst>
            </p:cNvPr>
            <p:cNvSpPr/>
            <p:nvPr/>
          </p:nvSpPr>
          <p:spPr>
            <a:xfrm>
              <a:off x="-456883" y="1319039"/>
              <a:ext cx="4407168" cy="4304891"/>
            </a:xfrm>
            <a:prstGeom prst="arc">
              <a:avLst>
                <a:gd name="adj1" fmla="val 16202938"/>
                <a:gd name="adj2" fmla="val 5426059"/>
              </a:avLst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10B7BC-F559-41DD-90B1-F00E29AC6BB7}"/>
                </a:ext>
              </a:extLst>
            </p:cNvPr>
            <p:cNvSpPr/>
            <p:nvPr/>
          </p:nvSpPr>
          <p:spPr>
            <a:xfrm>
              <a:off x="1706223" y="1266721"/>
              <a:ext cx="98322" cy="9832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2F28E5E-4A07-4483-9316-F67EAE029ED5}"/>
                </a:ext>
              </a:extLst>
            </p:cNvPr>
            <p:cNvSpPr/>
            <p:nvPr/>
          </p:nvSpPr>
          <p:spPr>
            <a:xfrm>
              <a:off x="1725890" y="5583291"/>
              <a:ext cx="98322" cy="9832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8153817E-5DCA-4930-943A-8C17BD45E0F9}"/>
              </a:ext>
            </a:extLst>
          </p:cNvPr>
          <p:cNvGrpSpPr/>
          <p:nvPr/>
        </p:nvGrpSpPr>
        <p:grpSpPr>
          <a:xfrm>
            <a:off x="3002720" y="3031951"/>
            <a:ext cx="6051989" cy="1373335"/>
            <a:chOff x="4834665" y="3446997"/>
            <a:chExt cx="8069319" cy="1474420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E4E9B697-12B5-41B4-9871-BDDFD42A0C5B}"/>
                </a:ext>
              </a:extLst>
            </p:cNvPr>
            <p:cNvGrpSpPr/>
            <p:nvPr/>
          </p:nvGrpSpPr>
          <p:grpSpPr>
            <a:xfrm>
              <a:off x="4857514" y="3446997"/>
              <a:ext cx="8046470" cy="1474420"/>
              <a:chOff x="5718497" y="3416754"/>
              <a:chExt cx="8046470" cy="1474420"/>
            </a:xfrm>
            <a:grpFill/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xmlns="" id="{2B4EDDA2-440E-44DB-B8CF-00277CE57375}"/>
                  </a:ext>
                </a:extLst>
              </p:cNvPr>
              <p:cNvSpPr/>
              <p:nvPr/>
            </p:nvSpPr>
            <p:spPr>
              <a:xfrm>
                <a:off x="6115252" y="3416754"/>
                <a:ext cx="7649715" cy="1474420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111C4711-907C-4876-B9D0-DBF61A1F40EB}"/>
                  </a:ext>
                </a:extLst>
              </p:cNvPr>
              <p:cNvSpPr/>
              <p:nvPr/>
            </p:nvSpPr>
            <p:spPr>
              <a:xfrm>
                <a:off x="5718497" y="3737121"/>
                <a:ext cx="616482" cy="61648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A7D6EF7-E99F-4320-B4D5-85F097CD748C}"/>
                </a:ext>
              </a:extLst>
            </p:cNvPr>
            <p:cNvSpPr/>
            <p:nvPr/>
          </p:nvSpPr>
          <p:spPr>
            <a:xfrm>
              <a:off x="4834665" y="3732298"/>
              <a:ext cx="662526" cy="6161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0792FA82-FED2-4AE3-AFCA-938A771E7023}"/>
              </a:ext>
            </a:extLst>
          </p:cNvPr>
          <p:cNvGrpSpPr/>
          <p:nvPr/>
        </p:nvGrpSpPr>
        <p:grpSpPr>
          <a:xfrm>
            <a:off x="3203848" y="1196752"/>
            <a:ext cx="5621735" cy="1483693"/>
            <a:chOff x="4220830" y="983470"/>
            <a:chExt cx="7267046" cy="191452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A3410B8E-3386-4419-810F-6C273854E615}"/>
                </a:ext>
              </a:extLst>
            </p:cNvPr>
            <p:cNvGrpSpPr/>
            <p:nvPr/>
          </p:nvGrpSpPr>
          <p:grpSpPr>
            <a:xfrm>
              <a:off x="4277300" y="983470"/>
              <a:ext cx="7210576" cy="1914525"/>
              <a:chOff x="5787759" y="2377419"/>
              <a:chExt cx="7210576" cy="1914525"/>
            </a:xfrm>
            <a:grpFill/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xmlns="" id="{330415BA-B1AE-4E7B-AF61-55659FDBCC77}"/>
                  </a:ext>
                </a:extLst>
              </p:cNvPr>
              <p:cNvSpPr/>
              <p:nvPr/>
            </p:nvSpPr>
            <p:spPr>
              <a:xfrm>
                <a:off x="6212676" y="2377419"/>
                <a:ext cx="6785659" cy="1914525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A6624073-EA36-415D-9E97-D55A7752B010}"/>
                  </a:ext>
                </a:extLst>
              </p:cNvPr>
              <p:cNvSpPr/>
              <p:nvPr/>
            </p:nvSpPr>
            <p:spPr>
              <a:xfrm>
                <a:off x="5787759" y="3125791"/>
                <a:ext cx="616482" cy="61648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B1C62F7A-E0A3-4BB6-8D89-637DEDD06250}"/>
                </a:ext>
              </a:extLst>
            </p:cNvPr>
            <p:cNvSpPr/>
            <p:nvPr/>
          </p:nvSpPr>
          <p:spPr>
            <a:xfrm>
              <a:off x="4220830" y="1684648"/>
              <a:ext cx="695796" cy="6470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77CA7F9E-ADE5-4F91-93C2-CA15141D6685}"/>
              </a:ext>
            </a:extLst>
          </p:cNvPr>
          <p:cNvGrpSpPr/>
          <p:nvPr/>
        </p:nvGrpSpPr>
        <p:grpSpPr>
          <a:xfrm>
            <a:off x="429247" y="1449162"/>
            <a:ext cx="2100924" cy="3077168"/>
            <a:chOff x="572330" y="1900576"/>
            <a:chExt cx="2801232" cy="307716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C87DC140-4563-4294-B2F7-747F204DABD2}"/>
                </a:ext>
              </a:extLst>
            </p:cNvPr>
            <p:cNvGrpSpPr/>
            <p:nvPr/>
          </p:nvGrpSpPr>
          <p:grpSpPr>
            <a:xfrm>
              <a:off x="572330" y="1900576"/>
              <a:ext cx="2801232" cy="3077168"/>
              <a:chOff x="875397" y="1988932"/>
              <a:chExt cx="2465938" cy="2909722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032CF6CD-02BA-4125-A0C4-241F3BD32A44}"/>
                  </a:ext>
                </a:extLst>
              </p:cNvPr>
              <p:cNvGrpSpPr/>
              <p:nvPr/>
            </p:nvGrpSpPr>
            <p:grpSpPr>
              <a:xfrm>
                <a:off x="1891098" y="1988932"/>
                <a:ext cx="1450237" cy="2909722"/>
                <a:chOff x="12449053" y="2455626"/>
                <a:chExt cx="1450237" cy="290972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id="{5B9A7E34-3667-46F2-A195-0D2E0EC11E6D}"/>
                    </a:ext>
                  </a:extLst>
                </p:cNvPr>
                <p:cNvSpPr/>
                <p:nvPr/>
              </p:nvSpPr>
              <p:spPr>
                <a:xfrm>
                  <a:off x="12449053" y="2455626"/>
                  <a:ext cx="1450237" cy="1480120"/>
                </a:xfrm>
                <a:custGeom>
                  <a:avLst/>
                  <a:gdLst>
                    <a:gd name="connsiteX0" fmla="*/ 0 w 1268361"/>
                    <a:gd name="connsiteY0" fmla="*/ 0 h 1283107"/>
                    <a:gd name="connsiteX1" fmla="*/ 1268361 w 1268361"/>
                    <a:gd name="connsiteY1" fmla="*/ 1268361 h 1283107"/>
                    <a:gd name="connsiteX2" fmla="*/ 1267617 w 1268361"/>
                    <a:gd name="connsiteY2" fmla="*/ 1283107 h 1283107"/>
                    <a:gd name="connsiteX3" fmla="*/ 0 w 1268361"/>
                    <a:gd name="connsiteY3" fmla="*/ 1283107 h 128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8361" h="1283107">
                      <a:moveTo>
                        <a:pt x="0" y="0"/>
                      </a:moveTo>
                      <a:cubicBezTo>
                        <a:pt x="700496" y="0"/>
                        <a:pt x="1268361" y="567865"/>
                        <a:pt x="1268361" y="1268361"/>
                      </a:cubicBezTo>
                      <a:lnTo>
                        <a:pt x="1267617" y="1283107"/>
                      </a:lnTo>
                      <a:lnTo>
                        <a:pt x="0" y="12831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45C9B767-4514-4D26-96CD-6EF82AE36266}"/>
                    </a:ext>
                  </a:extLst>
                </p:cNvPr>
                <p:cNvSpPr/>
                <p:nvPr/>
              </p:nvSpPr>
              <p:spPr>
                <a:xfrm flipV="1">
                  <a:off x="12449053" y="3930084"/>
                  <a:ext cx="1450237" cy="1435264"/>
                </a:xfrm>
                <a:custGeom>
                  <a:avLst/>
                  <a:gdLst>
                    <a:gd name="connsiteX0" fmla="*/ 0 w 1268361"/>
                    <a:gd name="connsiteY0" fmla="*/ 0 h 1283107"/>
                    <a:gd name="connsiteX1" fmla="*/ 1268361 w 1268361"/>
                    <a:gd name="connsiteY1" fmla="*/ 1268361 h 1283107"/>
                    <a:gd name="connsiteX2" fmla="*/ 1267617 w 1268361"/>
                    <a:gd name="connsiteY2" fmla="*/ 1283107 h 1283107"/>
                    <a:gd name="connsiteX3" fmla="*/ 0 w 1268361"/>
                    <a:gd name="connsiteY3" fmla="*/ 1283107 h 128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8361" h="1283107">
                      <a:moveTo>
                        <a:pt x="0" y="0"/>
                      </a:moveTo>
                      <a:cubicBezTo>
                        <a:pt x="700496" y="0"/>
                        <a:pt x="1268361" y="567865"/>
                        <a:pt x="1268361" y="1268361"/>
                      </a:cubicBezTo>
                      <a:lnTo>
                        <a:pt x="1267617" y="1283107"/>
                      </a:lnTo>
                      <a:lnTo>
                        <a:pt x="0" y="128310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1F79FEB7-D109-42DE-8D37-8C31D4D5D535}"/>
                  </a:ext>
                </a:extLst>
              </p:cNvPr>
              <p:cNvSpPr/>
              <p:nvPr/>
            </p:nvSpPr>
            <p:spPr>
              <a:xfrm>
                <a:off x="875397" y="2348784"/>
                <a:ext cx="2130612" cy="22180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70A8B3B8-51F0-4495-AF51-8F6E69F96BC8}"/>
                </a:ext>
              </a:extLst>
            </p:cNvPr>
            <p:cNvSpPr/>
            <p:nvPr/>
          </p:nvSpPr>
          <p:spPr>
            <a:xfrm>
              <a:off x="832376" y="2777572"/>
              <a:ext cx="1878609" cy="1418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2000"/>
                </a:lnSpc>
                <a:defRPr/>
              </a:pPr>
              <a:r>
                <a:rPr lang="en-US" sz="2800" b="1" dirty="0" err="1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lang="en-US" sz="2800" b="1" dirty="0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800" b="1" dirty="0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sz="2800" b="1" dirty="0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0"/>
                  <a:solidFill>
                    <a:srgbClr val="0A079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</a:t>
              </a:r>
              <a:endParaRPr lang="en-US" sz="2800" b="1" dirty="0">
                <a:ln w="0"/>
                <a:solidFill>
                  <a:srgbClr val="0A079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36AE75F7-C66B-47BE-95CB-AD845163F3C5}"/>
              </a:ext>
            </a:extLst>
          </p:cNvPr>
          <p:cNvGrpSpPr/>
          <p:nvPr/>
        </p:nvGrpSpPr>
        <p:grpSpPr>
          <a:xfrm rot="288723">
            <a:off x="2705906" y="2011781"/>
            <a:ext cx="567163" cy="169592"/>
            <a:chOff x="3874655" y="3344204"/>
            <a:chExt cx="756217" cy="16959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5D2CC5B-975C-46DB-809F-CFA5B69A4692}"/>
                </a:ext>
              </a:extLst>
            </p:cNvPr>
            <p:cNvSpPr/>
            <p:nvPr/>
          </p:nvSpPr>
          <p:spPr>
            <a:xfrm>
              <a:off x="3874655" y="3344204"/>
              <a:ext cx="169592" cy="1695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1E38FA2E-C2A8-46A1-B739-329B4D7EE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3985" y="3344204"/>
              <a:ext cx="516887" cy="847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931262" y="2281961"/>
            <a:ext cx="495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549" y="4837845"/>
            <a:ext cx="517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smtClean="0">
                <a:solidFill>
                  <a:prstClr val="white"/>
                </a:solidFill>
                <a:latin typeface="Times New Roman"/>
              </a:rPr>
              <a:t>.</a:t>
            </a:r>
            <a:endParaRPr lang="en-US" b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153817E-5DCA-4930-943A-8C17BD45E0F9}"/>
              </a:ext>
            </a:extLst>
          </p:cNvPr>
          <p:cNvGrpSpPr/>
          <p:nvPr/>
        </p:nvGrpSpPr>
        <p:grpSpPr>
          <a:xfrm>
            <a:off x="2483768" y="4783919"/>
            <a:ext cx="5976578" cy="1259011"/>
            <a:chOff x="4834665" y="3446997"/>
            <a:chExt cx="7968771" cy="1259011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4E9B697-12B5-41B4-9871-BDDFD42A0C5B}"/>
                </a:ext>
              </a:extLst>
            </p:cNvPr>
            <p:cNvGrpSpPr/>
            <p:nvPr/>
          </p:nvGrpSpPr>
          <p:grpSpPr>
            <a:xfrm>
              <a:off x="4857514" y="3446997"/>
              <a:ext cx="7945922" cy="1259011"/>
              <a:chOff x="5718497" y="3416754"/>
              <a:chExt cx="7945922" cy="1259011"/>
            </a:xfrm>
            <a:grpFill/>
          </p:grpSpPr>
          <p:sp>
            <p:nvSpPr>
              <p:cNvPr id="46" name="Rectangle: Rounded Corners 94">
                <a:extLst>
                  <a:ext uri="{FF2B5EF4-FFF2-40B4-BE49-F238E27FC236}">
                    <a16:creationId xmlns:a16="http://schemas.microsoft.com/office/drawing/2014/main" xmlns="" id="{2B4EDDA2-440E-44DB-B8CF-00277CE57375}"/>
                  </a:ext>
                </a:extLst>
              </p:cNvPr>
              <p:cNvSpPr/>
              <p:nvPr/>
            </p:nvSpPr>
            <p:spPr>
              <a:xfrm>
                <a:off x="6115253" y="3416754"/>
                <a:ext cx="7549166" cy="1259011"/>
              </a:xfrm>
              <a:prstGeom prst="roundRect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111C4711-907C-4876-B9D0-DBF61A1F40EB}"/>
                  </a:ext>
                </a:extLst>
              </p:cNvPr>
              <p:cNvSpPr/>
              <p:nvPr/>
            </p:nvSpPr>
            <p:spPr>
              <a:xfrm>
                <a:off x="5718497" y="3737121"/>
                <a:ext cx="616482" cy="61648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A7D6EF7-E99F-4320-B4D5-85F097CD748C}"/>
                </a:ext>
              </a:extLst>
            </p:cNvPr>
            <p:cNvSpPr/>
            <p:nvPr/>
          </p:nvSpPr>
          <p:spPr>
            <a:xfrm>
              <a:off x="4834665" y="3732298"/>
              <a:ext cx="662526" cy="6161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03F7EB3-9D28-4774-AF50-7F54AF1776C3}"/>
              </a:ext>
            </a:extLst>
          </p:cNvPr>
          <p:cNvGrpSpPr/>
          <p:nvPr/>
        </p:nvGrpSpPr>
        <p:grpSpPr>
          <a:xfrm rot="1360948">
            <a:off x="1946715" y="4984192"/>
            <a:ext cx="624566" cy="139438"/>
            <a:chOff x="3756010" y="4046857"/>
            <a:chExt cx="736509" cy="16959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30EA285-B790-4D2D-8A6D-A8CF478E1A6D}"/>
                </a:ext>
              </a:extLst>
            </p:cNvPr>
            <p:cNvSpPr/>
            <p:nvPr/>
          </p:nvSpPr>
          <p:spPr>
            <a:xfrm>
              <a:off x="3756010" y="4046857"/>
              <a:ext cx="169592" cy="1695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11929A2-14B0-4B1F-8FA1-4331525A9871}"/>
                </a:ext>
              </a:extLst>
            </p:cNvPr>
            <p:cNvCxnSpPr>
              <a:cxnSpLocks/>
            </p:cNvCxnSpPr>
            <p:nvPr/>
          </p:nvCxnSpPr>
          <p:spPr>
            <a:xfrm>
              <a:off x="4012639" y="4151101"/>
              <a:ext cx="4798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779912" y="1405225"/>
            <a:ext cx="4912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213" y="3212976"/>
            <a:ext cx="5310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5856" y="5013176"/>
            <a:ext cx="4881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Internet,…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30EA285-B790-4D2D-8A6D-A8CF478E1A6D}"/>
              </a:ext>
            </a:extLst>
          </p:cNvPr>
          <p:cNvSpPr/>
          <p:nvPr/>
        </p:nvSpPr>
        <p:spPr>
          <a:xfrm rot="351141">
            <a:off x="2821314" y="3477470"/>
            <a:ext cx="143815" cy="139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0" y="6378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EAA83D-57C6-483A-8F31-F1105D4E2199}"/>
              </a:ext>
            </a:extLst>
          </p:cNvPr>
          <p:cNvGrpSpPr/>
          <p:nvPr/>
        </p:nvGrpSpPr>
        <p:grpSpPr>
          <a:xfrm>
            <a:off x="1835696" y="1124744"/>
            <a:ext cx="7056784" cy="1224135"/>
            <a:chOff x="5707314" y="490374"/>
            <a:chExt cx="6240528" cy="1273215"/>
          </a:xfrm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xmlns="" id="{75988044-1654-4976-807A-94938F374081}"/>
                </a:ext>
              </a:extLst>
            </p:cNvPr>
            <p:cNvSpPr/>
            <p:nvPr/>
          </p:nvSpPr>
          <p:spPr>
            <a:xfrm>
              <a:off x="5707314" y="490374"/>
              <a:ext cx="6240528" cy="1273215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4D17BD6-CCA6-4EC3-BD75-E79307A65B6A}"/>
                </a:ext>
              </a:extLst>
            </p:cNvPr>
            <p:cNvSpPr/>
            <p:nvPr/>
          </p:nvSpPr>
          <p:spPr>
            <a:xfrm>
              <a:off x="5827616" y="680050"/>
              <a:ext cx="897267" cy="8972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Graphic 35" descr="Marketing">
            <a:extLst>
              <a:ext uri="{FF2B5EF4-FFF2-40B4-BE49-F238E27FC236}">
                <a16:creationId xmlns:a16="http://schemas.microsoft.com/office/drawing/2014/main" xmlns="" id="{4B762D14-5B4D-4759-85DA-DF01287F6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19456" y="1296470"/>
            <a:ext cx="768650" cy="7797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A9941E-981A-483C-937C-38BACE130F92}"/>
              </a:ext>
            </a:extLst>
          </p:cNvPr>
          <p:cNvGrpSpPr/>
          <p:nvPr/>
        </p:nvGrpSpPr>
        <p:grpSpPr>
          <a:xfrm>
            <a:off x="1825557" y="2731767"/>
            <a:ext cx="7056783" cy="1417313"/>
            <a:chOff x="5707311" y="3562400"/>
            <a:chExt cx="6240529" cy="1273215"/>
          </a:xfrm>
        </p:grpSpPr>
        <p:sp>
          <p:nvSpPr>
            <p:cNvPr id="24" name="Rectangle: Rounded Corners 124">
              <a:extLst>
                <a:ext uri="{FF2B5EF4-FFF2-40B4-BE49-F238E27FC236}">
                  <a16:creationId xmlns:a16="http://schemas.microsoft.com/office/drawing/2014/main" xmlns="" id="{8E589918-323E-48D2-BEC2-025BCF8E67BF}"/>
                </a:ext>
              </a:extLst>
            </p:cNvPr>
            <p:cNvSpPr/>
            <p:nvPr/>
          </p:nvSpPr>
          <p:spPr>
            <a:xfrm>
              <a:off x="5707311" y="3562400"/>
              <a:ext cx="6240529" cy="1273215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3E0B574-C987-4EE8-B7DB-BB2433E4D63E}"/>
                </a:ext>
              </a:extLst>
            </p:cNvPr>
            <p:cNvSpPr/>
            <p:nvPr/>
          </p:nvSpPr>
          <p:spPr>
            <a:xfrm>
              <a:off x="5823460" y="3750373"/>
              <a:ext cx="897267" cy="8972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Graphic 37" descr="Brain in head">
              <a:extLst>
                <a:ext uri="{FF2B5EF4-FFF2-40B4-BE49-F238E27FC236}">
                  <a16:creationId xmlns:a16="http://schemas.microsoft.com/office/drawing/2014/main" xmlns="" id="{EAEC4AA0-BD59-490D-BE58-D7AE09ED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898762" y="3822144"/>
              <a:ext cx="756045" cy="75604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27" name="Rectangle: Rounded Corners 122">
            <a:extLst>
              <a:ext uri="{FF2B5EF4-FFF2-40B4-BE49-F238E27FC236}">
                <a16:creationId xmlns:a16="http://schemas.microsoft.com/office/drawing/2014/main" xmlns="" id="{0B0FE92C-D146-4D7F-85B1-4D1CE8B14AEF}"/>
              </a:ext>
            </a:extLst>
          </p:cNvPr>
          <p:cNvSpPr/>
          <p:nvPr/>
        </p:nvSpPr>
        <p:spPr>
          <a:xfrm>
            <a:off x="1840124" y="4426046"/>
            <a:ext cx="7089366" cy="1273215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C1F5BF6-F4F2-4642-809F-A8792F6FBEB8}"/>
              </a:ext>
            </a:extLst>
          </p:cNvPr>
          <p:cNvSpPr/>
          <p:nvPr/>
        </p:nvSpPr>
        <p:spPr>
          <a:xfrm>
            <a:off x="1977883" y="4614019"/>
            <a:ext cx="1003782" cy="8972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7" y="4730071"/>
            <a:ext cx="4937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Flowchart: Delay 36"/>
          <p:cNvSpPr/>
          <p:nvPr/>
        </p:nvSpPr>
        <p:spPr>
          <a:xfrm>
            <a:off x="0" y="1940932"/>
            <a:ext cx="1619672" cy="3423156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1514" y="1148550"/>
            <a:ext cx="5520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2025,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2030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tin.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7974" y="2924944"/>
            <a:ext cx="5596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1514" y="4494765"/>
            <a:ext cx="55929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App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spc="-9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b="1" spc="-9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b="1" spc="-9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4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EAA83D-57C6-483A-8F31-F1105D4E2199}"/>
              </a:ext>
            </a:extLst>
          </p:cNvPr>
          <p:cNvGrpSpPr/>
          <p:nvPr/>
        </p:nvGrpSpPr>
        <p:grpSpPr>
          <a:xfrm>
            <a:off x="1835696" y="1124744"/>
            <a:ext cx="7056784" cy="1224135"/>
            <a:chOff x="5707314" y="490374"/>
            <a:chExt cx="6240528" cy="1273215"/>
          </a:xfrm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xmlns="" id="{75988044-1654-4976-807A-94938F374081}"/>
                </a:ext>
              </a:extLst>
            </p:cNvPr>
            <p:cNvSpPr/>
            <p:nvPr/>
          </p:nvSpPr>
          <p:spPr>
            <a:xfrm>
              <a:off x="5707314" y="490374"/>
              <a:ext cx="6240528" cy="1273215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4D17BD6-CCA6-4EC3-BD75-E79307A65B6A}"/>
                </a:ext>
              </a:extLst>
            </p:cNvPr>
            <p:cNvSpPr/>
            <p:nvPr/>
          </p:nvSpPr>
          <p:spPr>
            <a:xfrm>
              <a:off x="5827616" y="680050"/>
              <a:ext cx="897267" cy="8972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A9941E-981A-483C-937C-38BACE130F92}"/>
              </a:ext>
            </a:extLst>
          </p:cNvPr>
          <p:cNvGrpSpPr/>
          <p:nvPr/>
        </p:nvGrpSpPr>
        <p:grpSpPr>
          <a:xfrm>
            <a:off x="1825557" y="2708920"/>
            <a:ext cx="7056783" cy="1573110"/>
            <a:chOff x="5707311" y="3562400"/>
            <a:chExt cx="6240529" cy="1273215"/>
          </a:xfrm>
        </p:grpSpPr>
        <p:sp>
          <p:nvSpPr>
            <p:cNvPr id="24" name="Rectangle: Rounded Corners 124">
              <a:extLst>
                <a:ext uri="{FF2B5EF4-FFF2-40B4-BE49-F238E27FC236}">
                  <a16:creationId xmlns:a16="http://schemas.microsoft.com/office/drawing/2014/main" xmlns="" id="{8E589918-323E-48D2-BEC2-025BCF8E67BF}"/>
                </a:ext>
              </a:extLst>
            </p:cNvPr>
            <p:cNvSpPr/>
            <p:nvPr/>
          </p:nvSpPr>
          <p:spPr>
            <a:xfrm>
              <a:off x="5707311" y="3562400"/>
              <a:ext cx="6240529" cy="1273215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3E0B574-C987-4EE8-B7DB-BB2433E4D63E}"/>
                </a:ext>
              </a:extLst>
            </p:cNvPr>
            <p:cNvSpPr/>
            <p:nvPr/>
          </p:nvSpPr>
          <p:spPr>
            <a:xfrm>
              <a:off x="5823460" y="3750373"/>
              <a:ext cx="897267" cy="8972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Graphic 37" descr="Brain in head">
              <a:extLst>
                <a:ext uri="{FF2B5EF4-FFF2-40B4-BE49-F238E27FC236}">
                  <a16:creationId xmlns:a16="http://schemas.microsoft.com/office/drawing/2014/main" xmlns="" id="{EAEC4AA0-BD59-490D-BE58-D7AE09ED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898762" y="3822144"/>
              <a:ext cx="756045" cy="75604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  <p:sp>
        <p:nvSpPr>
          <p:cNvPr id="27" name="Rectangle: Rounded Corners 122">
            <a:extLst>
              <a:ext uri="{FF2B5EF4-FFF2-40B4-BE49-F238E27FC236}">
                <a16:creationId xmlns:a16="http://schemas.microsoft.com/office/drawing/2014/main" xmlns="" id="{0B0FE92C-D146-4D7F-85B1-4D1CE8B14AEF}"/>
              </a:ext>
            </a:extLst>
          </p:cNvPr>
          <p:cNvSpPr/>
          <p:nvPr/>
        </p:nvSpPr>
        <p:spPr>
          <a:xfrm>
            <a:off x="1875122" y="4581128"/>
            <a:ext cx="7089366" cy="1273215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C1F5BF6-F4F2-4642-809F-A8792F6FBEB8}"/>
              </a:ext>
            </a:extLst>
          </p:cNvPr>
          <p:cNvSpPr/>
          <p:nvPr/>
        </p:nvSpPr>
        <p:spPr>
          <a:xfrm>
            <a:off x="1977883" y="4780564"/>
            <a:ext cx="1003782" cy="8972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7" y="4883015"/>
            <a:ext cx="4937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Flowchart: Delay 36"/>
          <p:cNvSpPr/>
          <p:nvPr/>
        </p:nvSpPr>
        <p:spPr>
          <a:xfrm>
            <a:off x="0" y="1940932"/>
            <a:ext cx="1619672" cy="3423156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Graphic 33" descr="Cheers">
            <a:extLst>
              <a:ext uri="{FF2B5EF4-FFF2-40B4-BE49-F238E27FC236}">
                <a16:creationId xmlns:a16="http://schemas.microsoft.com/office/drawing/2014/main" xmlns="" id="{8594423B-E9DF-410C-985F-A3F3260818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11457" y="1462259"/>
            <a:ext cx="736633" cy="5523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1602" y="1210607"/>
            <a:ext cx="567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6799" y="2785325"/>
            <a:ext cx="5577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088" y="4725144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381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" y="1254779"/>
            <a:ext cx="9108505" cy="46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4" y="-27384"/>
            <a:ext cx="9149053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0145" y="2721694"/>
            <a:ext cx="702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chân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thành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cảm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ơn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0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4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4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61267"/>
            <a:ext cx="3093368" cy="3093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4" y="1700808"/>
            <a:ext cx="5090142" cy="36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7559"/>
            <a:ext cx="5472609" cy="38191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96136" y="1556793"/>
            <a:ext cx="3168352" cy="42284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vượng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4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4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0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4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4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oogle Shape;143;p4">
            <a:extLst>
              <a:ext uri="{FF2B5EF4-FFF2-40B4-BE49-F238E27FC236}">
                <a16:creationId xmlns="" xmlns:a16="http://schemas.microsoft.com/office/drawing/2014/main" id="{766C631E-89D3-4AA3-9995-D136795EE095}"/>
              </a:ext>
            </a:extLst>
          </p:cNvPr>
          <p:cNvGrpSpPr/>
          <p:nvPr/>
        </p:nvGrpSpPr>
        <p:grpSpPr>
          <a:xfrm>
            <a:off x="580960" y="908720"/>
            <a:ext cx="8204940" cy="3055277"/>
            <a:chOff x="1197366" y="1342824"/>
            <a:chExt cx="10562547" cy="3055277"/>
          </a:xfrm>
        </p:grpSpPr>
        <p:grpSp>
          <p:nvGrpSpPr>
            <p:cNvPr id="11" name="Google Shape;144;p4">
              <a:extLst>
                <a:ext uri="{FF2B5EF4-FFF2-40B4-BE49-F238E27FC236}">
                  <a16:creationId xmlns="" xmlns:a16="http://schemas.microsoft.com/office/drawing/2014/main" id="{B259DE38-DB12-4230-8749-1BD0DB9E28E4}"/>
                </a:ext>
              </a:extLst>
            </p:cNvPr>
            <p:cNvGrpSpPr/>
            <p:nvPr/>
          </p:nvGrpSpPr>
          <p:grpSpPr>
            <a:xfrm>
              <a:off x="1197366" y="1342824"/>
              <a:ext cx="10562547" cy="3055277"/>
              <a:chOff x="6637016" y="846490"/>
              <a:chExt cx="10562547" cy="3055277"/>
            </a:xfrm>
          </p:grpSpPr>
          <p:sp>
            <p:nvSpPr>
              <p:cNvPr id="15" name="Google Shape;145;p4">
                <a:extLst>
                  <a:ext uri="{FF2B5EF4-FFF2-40B4-BE49-F238E27FC236}">
                    <a16:creationId xmlns="" xmlns:a16="http://schemas.microsoft.com/office/drawing/2014/main" id="{10F16616-FA95-47FA-9C93-D385DFF40E52}"/>
                  </a:ext>
                </a:extLst>
              </p:cNvPr>
              <p:cNvSpPr/>
              <p:nvPr/>
            </p:nvSpPr>
            <p:spPr>
              <a:xfrm rot="8113785">
                <a:off x="7564824" y="1544872"/>
                <a:ext cx="255409" cy="793292"/>
              </a:xfrm>
              <a:prstGeom prst="rect">
                <a:avLst/>
              </a:prstGeom>
              <a:solidFill>
                <a:srgbClr val="11499E"/>
              </a:solidFill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46;p4">
                <a:extLst>
                  <a:ext uri="{FF2B5EF4-FFF2-40B4-BE49-F238E27FC236}">
                    <a16:creationId xmlns="" xmlns:a16="http://schemas.microsoft.com/office/drawing/2014/main" id="{87E5ED27-D678-4625-95F3-FE9577E1244B}"/>
                  </a:ext>
                </a:extLst>
              </p:cNvPr>
              <p:cNvSpPr/>
              <p:nvPr/>
            </p:nvSpPr>
            <p:spPr>
              <a:xfrm rot="-8182113">
                <a:off x="7572510" y="2408231"/>
                <a:ext cx="255409" cy="793292"/>
              </a:xfrm>
              <a:prstGeom prst="rect">
                <a:avLst/>
              </a:prstGeom>
              <a:solidFill>
                <a:srgbClr val="11499E"/>
              </a:solidFill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149;p4">
                <a:extLst>
                  <a:ext uri="{FF2B5EF4-FFF2-40B4-BE49-F238E27FC236}">
                    <a16:creationId xmlns="" xmlns:a16="http://schemas.microsoft.com/office/drawing/2014/main" id="{5BEFAC9B-4B3A-4A62-B695-E7090EC8089F}"/>
                  </a:ext>
                </a:extLst>
              </p:cNvPr>
              <p:cNvGrpSpPr/>
              <p:nvPr/>
            </p:nvGrpSpPr>
            <p:grpSpPr>
              <a:xfrm>
                <a:off x="6637016" y="846490"/>
                <a:ext cx="10562547" cy="3055277"/>
                <a:chOff x="6637016" y="846490"/>
                <a:chExt cx="10562547" cy="3055277"/>
              </a:xfrm>
            </p:grpSpPr>
            <p:grpSp>
              <p:nvGrpSpPr>
                <p:cNvPr id="18" name="Google Shape;150;p4">
                  <a:extLst>
                    <a:ext uri="{FF2B5EF4-FFF2-40B4-BE49-F238E27FC236}">
                      <a16:creationId xmlns="" xmlns:a16="http://schemas.microsoft.com/office/drawing/2014/main" id="{BD60C7C4-2874-43CD-9D5D-C2E59705E3EC}"/>
                    </a:ext>
                  </a:extLst>
                </p:cNvPr>
                <p:cNvGrpSpPr/>
                <p:nvPr/>
              </p:nvGrpSpPr>
              <p:grpSpPr>
                <a:xfrm>
                  <a:off x="6637016" y="846490"/>
                  <a:ext cx="1287324" cy="1287324"/>
                  <a:chOff x="6637016" y="846490"/>
                  <a:chExt cx="1287324" cy="1287324"/>
                </a:xfrm>
              </p:grpSpPr>
              <p:sp>
                <p:nvSpPr>
                  <p:cNvPr id="34" name="Google Shape;151;p4">
                    <a:extLst>
                      <a:ext uri="{FF2B5EF4-FFF2-40B4-BE49-F238E27FC236}">
                        <a16:creationId xmlns="" xmlns:a16="http://schemas.microsoft.com/office/drawing/2014/main" id="{400C62A7-55F5-44A8-B512-01017209BAEF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25533" y="1035006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152;p4">
                    <a:extLst>
                      <a:ext uri="{FF2B5EF4-FFF2-40B4-BE49-F238E27FC236}">
                        <a16:creationId xmlns="" xmlns:a16="http://schemas.microsoft.com/office/drawing/2014/main" id="{A6329323-EC81-4321-AEDE-D04774B1F9F8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81288" y="1090757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" name="Google Shape;153;p4">
                  <a:extLst>
                    <a:ext uri="{FF2B5EF4-FFF2-40B4-BE49-F238E27FC236}">
                      <a16:creationId xmlns="" xmlns:a16="http://schemas.microsoft.com/office/drawing/2014/main" id="{020488AD-FCC3-4579-8EF2-4012C44AA63A}"/>
                    </a:ext>
                  </a:extLst>
                </p:cNvPr>
                <p:cNvGrpSpPr/>
                <p:nvPr/>
              </p:nvGrpSpPr>
              <p:grpSpPr>
                <a:xfrm>
                  <a:off x="7428202" y="1680467"/>
                  <a:ext cx="1287324" cy="1287324"/>
                  <a:chOff x="7428202" y="1680467"/>
                  <a:chExt cx="1287324" cy="1287324"/>
                </a:xfrm>
              </p:grpSpPr>
              <p:sp>
                <p:nvSpPr>
                  <p:cNvPr id="32" name="Google Shape;154;p4">
                    <a:extLst>
                      <a:ext uri="{FF2B5EF4-FFF2-40B4-BE49-F238E27FC236}">
                        <a16:creationId xmlns="" xmlns:a16="http://schemas.microsoft.com/office/drawing/2014/main" id="{1E5407F2-21DA-46D0-B79E-3416E67143CE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7616719" y="1868983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55;p4">
                    <a:extLst>
                      <a:ext uri="{FF2B5EF4-FFF2-40B4-BE49-F238E27FC236}">
                        <a16:creationId xmlns="" xmlns:a16="http://schemas.microsoft.com/office/drawing/2014/main" id="{AA163EAD-9EAF-44FB-8485-3865D78DDF3A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7672474" y="1924734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7030A0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" name="Google Shape;156;p4">
                  <a:extLst>
                    <a:ext uri="{FF2B5EF4-FFF2-40B4-BE49-F238E27FC236}">
                      <a16:creationId xmlns="" xmlns:a16="http://schemas.microsoft.com/office/drawing/2014/main" id="{C234D181-C2C4-4B52-A48E-75D32D9947CA}"/>
                    </a:ext>
                  </a:extLst>
                </p:cNvPr>
                <p:cNvGrpSpPr/>
                <p:nvPr/>
              </p:nvGrpSpPr>
              <p:grpSpPr>
                <a:xfrm>
                  <a:off x="6654154" y="2614443"/>
                  <a:ext cx="1287324" cy="1287324"/>
                  <a:chOff x="6654154" y="2614443"/>
                  <a:chExt cx="1287324" cy="1287324"/>
                </a:xfrm>
              </p:grpSpPr>
              <p:sp>
                <p:nvSpPr>
                  <p:cNvPr id="30" name="Google Shape;157;p4">
                    <a:extLst>
                      <a:ext uri="{FF2B5EF4-FFF2-40B4-BE49-F238E27FC236}">
                        <a16:creationId xmlns="" xmlns:a16="http://schemas.microsoft.com/office/drawing/2014/main" id="{B980A9C9-4B7C-4406-B748-3CFE58C040FF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42670" y="2802959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158;p4">
                    <a:extLst>
                      <a:ext uri="{FF2B5EF4-FFF2-40B4-BE49-F238E27FC236}">
                        <a16:creationId xmlns="" xmlns:a16="http://schemas.microsoft.com/office/drawing/2014/main" id="{AF4B82EB-C658-43C6-8400-299C200D6CA4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98425" y="2858710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9FDB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21" name="Google Shape;165;p4">
                  <a:extLst>
                    <a:ext uri="{FF2B5EF4-FFF2-40B4-BE49-F238E27FC236}">
                      <a16:creationId xmlns="" xmlns:a16="http://schemas.microsoft.com/office/drawing/2014/main" id="{95CAA9BE-7BE1-4A06-89C1-7D14AD5E1777}"/>
                    </a:ext>
                  </a:extLst>
                </p:cNvPr>
                <p:cNvCxnSpPr/>
                <p:nvPr/>
              </p:nvCxnSpPr>
              <p:spPr>
                <a:xfrm>
                  <a:off x="7862634" y="1439349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166;p4">
                  <a:extLst>
                    <a:ext uri="{FF2B5EF4-FFF2-40B4-BE49-F238E27FC236}">
                      <a16:creationId xmlns="" xmlns:a16="http://schemas.microsoft.com/office/drawing/2014/main" id="{FB09DB85-BF52-4835-9A28-C79DE97F1775}"/>
                    </a:ext>
                  </a:extLst>
                </p:cNvPr>
                <p:cNvCxnSpPr/>
                <p:nvPr/>
              </p:nvCxnSpPr>
              <p:spPr>
                <a:xfrm>
                  <a:off x="8636683" y="2324126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167;p4">
                  <a:extLst>
                    <a:ext uri="{FF2B5EF4-FFF2-40B4-BE49-F238E27FC236}">
                      <a16:creationId xmlns="" xmlns:a16="http://schemas.microsoft.com/office/drawing/2014/main" id="{FC18A914-4220-4E29-A145-4CE48139590E}"/>
                    </a:ext>
                  </a:extLst>
                </p:cNvPr>
                <p:cNvCxnSpPr/>
                <p:nvPr/>
              </p:nvCxnSpPr>
              <p:spPr>
                <a:xfrm>
                  <a:off x="7862634" y="3245428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" name="Google Shape;170;p4">
                  <a:extLst>
                    <a:ext uri="{FF2B5EF4-FFF2-40B4-BE49-F238E27FC236}">
                      <a16:creationId xmlns="" xmlns:a16="http://schemas.microsoft.com/office/drawing/2014/main" id="{6AE4412C-B3FE-446D-ACA9-77803B7C68C0}"/>
                    </a:ext>
                  </a:extLst>
                </p:cNvPr>
                <p:cNvSpPr/>
                <p:nvPr/>
              </p:nvSpPr>
              <p:spPr>
                <a:xfrm>
                  <a:off x="9642548" y="2231769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71;p4">
                  <a:extLst>
                    <a:ext uri="{FF2B5EF4-FFF2-40B4-BE49-F238E27FC236}">
                      <a16:creationId xmlns="" xmlns:a16="http://schemas.microsoft.com/office/drawing/2014/main" id="{EB3425D2-F5AF-4413-8A61-D6DF279B649B}"/>
                    </a:ext>
                  </a:extLst>
                </p:cNvPr>
                <p:cNvSpPr/>
                <p:nvPr/>
              </p:nvSpPr>
              <p:spPr>
                <a:xfrm>
                  <a:off x="8875519" y="1356538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72;p4">
                  <a:extLst>
                    <a:ext uri="{FF2B5EF4-FFF2-40B4-BE49-F238E27FC236}">
                      <a16:creationId xmlns="" xmlns:a16="http://schemas.microsoft.com/office/drawing/2014/main" id="{38C6279F-BFA9-4692-883F-F532752BA0A8}"/>
                    </a:ext>
                  </a:extLst>
                </p:cNvPr>
                <p:cNvSpPr/>
                <p:nvPr/>
              </p:nvSpPr>
              <p:spPr>
                <a:xfrm>
                  <a:off x="8843641" y="3147026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75;p4">
                  <a:extLst>
                    <a:ext uri="{FF2B5EF4-FFF2-40B4-BE49-F238E27FC236}">
                      <a16:creationId xmlns="" xmlns:a16="http://schemas.microsoft.com/office/drawing/2014/main" id="{14C0D2E6-0815-43B3-BFBD-3966A03AE3EF}"/>
                    </a:ext>
                  </a:extLst>
                </p:cNvPr>
                <p:cNvSpPr txBox="1"/>
                <p:nvPr/>
              </p:nvSpPr>
              <p:spPr>
                <a:xfrm>
                  <a:off x="9073106" y="2872429"/>
                  <a:ext cx="7914872" cy="363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>
                    <a:lnSpc>
                      <a:spcPct val="110000"/>
                    </a:lnSpc>
                  </a:pPr>
                  <a:endParaRPr lang="en-US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Google Shape;175;p4">
                  <a:extLst>
                    <a:ext uri="{FF2B5EF4-FFF2-40B4-BE49-F238E27FC236}">
                      <a16:creationId xmlns="" xmlns:a16="http://schemas.microsoft.com/office/drawing/2014/main" id="{BB8DB0D6-7EB2-44E0-86D1-D839A9A4DD23}"/>
                    </a:ext>
                  </a:extLst>
                </p:cNvPr>
                <p:cNvSpPr txBox="1"/>
                <p:nvPr/>
              </p:nvSpPr>
              <p:spPr>
                <a:xfrm>
                  <a:off x="9799027" y="1958914"/>
                  <a:ext cx="7400536" cy="4154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</a:pPr>
                  <a:endPara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Google Shape;175;p4">
                  <a:extLst>
                    <a:ext uri="{FF2B5EF4-FFF2-40B4-BE49-F238E27FC236}">
                      <a16:creationId xmlns="" xmlns:a16="http://schemas.microsoft.com/office/drawing/2014/main" id="{139C3CDA-66A9-46E0-9712-0E9056A804E1}"/>
                    </a:ext>
                  </a:extLst>
                </p:cNvPr>
                <p:cNvSpPr txBox="1"/>
                <p:nvPr/>
              </p:nvSpPr>
              <p:spPr>
                <a:xfrm>
                  <a:off x="9137199" y="1177846"/>
                  <a:ext cx="7915221" cy="338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/>
                  <a:endParaRPr lang="en-GB" sz="16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12" name="Google Shape;179;p4">
              <a:extLst>
                <a:ext uri="{FF2B5EF4-FFF2-40B4-BE49-F238E27FC236}">
                  <a16:creationId xmlns="" xmlns:a16="http://schemas.microsoft.com/office/drawing/2014/main" id="{9D03B622-8A7E-42EC-91DF-699590CD3F3F}"/>
                </a:ext>
              </a:extLst>
            </p:cNvPr>
            <p:cNvSpPr txBox="1"/>
            <p:nvPr/>
          </p:nvSpPr>
          <p:spPr>
            <a:xfrm>
              <a:off x="1604447" y="1727816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Google Shape;180;p4">
              <a:extLst>
                <a:ext uri="{FF2B5EF4-FFF2-40B4-BE49-F238E27FC236}">
                  <a16:creationId xmlns="" xmlns:a16="http://schemas.microsoft.com/office/drawing/2014/main" id="{D5DA4FA6-DA3E-4CD8-BCB5-3233380989A1}"/>
                </a:ext>
              </a:extLst>
            </p:cNvPr>
            <p:cNvSpPr txBox="1"/>
            <p:nvPr/>
          </p:nvSpPr>
          <p:spPr>
            <a:xfrm>
              <a:off x="2365830" y="2571567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181;p4">
              <a:extLst>
                <a:ext uri="{FF2B5EF4-FFF2-40B4-BE49-F238E27FC236}">
                  <a16:creationId xmlns="" xmlns:a16="http://schemas.microsoft.com/office/drawing/2014/main" id="{9A46DC03-EA54-4D0E-80F0-491CA4D3D6DD}"/>
                </a:ext>
              </a:extLst>
            </p:cNvPr>
            <p:cNvSpPr txBox="1"/>
            <p:nvPr/>
          </p:nvSpPr>
          <p:spPr>
            <a:xfrm>
              <a:off x="1580307" y="3523639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483768" y="1065510"/>
            <a:ext cx="626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1332/KH-BCĐ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06/5/2022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2022.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9590" y="1916832"/>
            <a:ext cx="572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13/NQ-TU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01/10/2021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2025,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2030.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11760" y="2998693"/>
            <a:ext cx="638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2021 - 2025,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2030.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oogle Shape;143;p4">
            <a:extLst>
              <a:ext uri="{FF2B5EF4-FFF2-40B4-BE49-F238E27FC236}">
                <a16:creationId xmlns="" xmlns:a16="http://schemas.microsoft.com/office/drawing/2014/main" id="{766C631E-89D3-4AA3-9995-D136795EE095}"/>
              </a:ext>
            </a:extLst>
          </p:cNvPr>
          <p:cNvGrpSpPr/>
          <p:nvPr/>
        </p:nvGrpSpPr>
        <p:grpSpPr>
          <a:xfrm>
            <a:off x="683568" y="3645024"/>
            <a:ext cx="8204940" cy="3055277"/>
            <a:chOff x="1197366" y="1342824"/>
            <a:chExt cx="10562547" cy="3055277"/>
          </a:xfrm>
        </p:grpSpPr>
        <p:grpSp>
          <p:nvGrpSpPr>
            <p:cNvPr id="41" name="Google Shape;144;p4">
              <a:extLst>
                <a:ext uri="{FF2B5EF4-FFF2-40B4-BE49-F238E27FC236}">
                  <a16:creationId xmlns="" xmlns:a16="http://schemas.microsoft.com/office/drawing/2014/main" id="{B259DE38-DB12-4230-8749-1BD0DB9E28E4}"/>
                </a:ext>
              </a:extLst>
            </p:cNvPr>
            <p:cNvGrpSpPr/>
            <p:nvPr/>
          </p:nvGrpSpPr>
          <p:grpSpPr>
            <a:xfrm>
              <a:off x="1197366" y="1342824"/>
              <a:ext cx="10562547" cy="3055277"/>
              <a:chOff x="6637016" y="846490"/>
              <a:chExt cx="10562547" cy="3055277"/>
            </a:xfrm>
          </p:grpSpPr>
          <p:sp>
            <p:nvSpPr>
              <p:cNvPr id="45" name="Google Shape;145;p4">
                <a:extLst>
                  <a:ext uri="{FF2B5EF4-FFF2-40B4-BE49-F238E27FC236}">
                    <a16:creationId xmlns="" xmlns:a16="http://schemas.microsoft.com/office/drawing/2014/main" id="{10F16616-FA95-47FA-9C93-D385DFF40E52}"/>
                  </a:ext>
                </a:extLst>
              </p:cNvPr>
              <p:cNvSpPr/>
              <p:nvPr/>
            </p:nvSpPr>
            <p:spPr>
              <a:xfrm rot="8113785">
                <a:off x="7564824" y="1544872"/>
                <a:ext cx="255409" cy="793292"/>
              </a:xfrm>
              <a:prstGeom prst="rect">
                <a:avLst/>
              </a:prstGeom>
              <a:solidFill>
                <a:srgbClr val="11499E"/>
              </a:solidFill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6;p4">
                <a:extLst>
                  <a:ext uri="{FF2B5EF4-FFF2-40B4-BE49-F238E27FC236}">
                    <a16:creationId xmlns="" xmlns:a16="http://schemas.microsoft.com/office/drawing/2014/main" id="{87E5ED27-D678-4625-95F3-FE9577E1244B}"/>
                  </a:ext>
                </a:extLst>
              </p:cNvPr>
              <p:cNvSpPr/>
              <p:nvPr/>
            </p:nvSpPr>
            <p:spPr>
              <a:xfrm rot="-8182113">
                <a:off x="7572510" y="2408231"/>
                <a:ext cx="255409" cy="793292"/>
              </a:xfrm>
              <a:prstGeom prst="rect">
                <a:avLst/>
              </a:prstGeom>
              <a:solidFill>
                <a:srgbClr val="11499E"/>
              </a:solidFill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149;p4">
                <a:extLst>
                  <a:ext uri="{FF2B5EF4-FFF2-40B4-BE49-F238E27FC236}">
                    <a16:creationId xmlns="" xmlns:a16="http://schemas.microsoft.com/office/drawing/2014/main" id="{5BEFAC9B-4B3A-4A62-B695-E7090EC8089F}"/>
                  </a:ext>
                </a:extLst>
              </p:cNvPr>
              <p:cNvGrpSpPr/>
              <p:nvPr/>
            </p:nvGrpSpPr>
            <p:grpSpPr>
              <a:xfrm>
                <a:off x="6637016" y="846490"/>
                <a:ext cx="10562547" cy="3055277"/>
                <a:chOff x="6637016" y="846490"/>
                <a:chExt cx="10562547" cy="3055277"/>
              </a:xfrm>
            </p:grpSpPr>
            <p:grpSp>
              <p:nvGrpSpPr>
                <p:cNvPr id="48" name="Google Shape;150;p4">
                  <a:extLst>
                    <a:ext uri="{FF2B5EF4-FFF2-40B4-BE49-F238E27FC236}">
                      <a16:creationId xmlns="" xmlns:a16="http://schemas.microsoft.com/office/drawing/2014/main" id="{BD60C7C4-2874-43CD-9D5D-C2E59705E3EC}"/>
                    </a:ext>
                  </a:extLst>
                </p:cNvPr>
                <p:cNvGrpSpPr/>
                <p:nvPr/>
              </p:nvGrpSpPr>
              <p:grpSpPr>
                <a:xfrm>
                  <a:off x="6637016" y="846490"/>
                  <a:ext cx="1287324" cy="1287324"/>
                  <a:chOff x="6637016" y="846490"/>
                  <a:chExt cx="1287324" cy="1287324"/>
                </a:xfrm>
              </p:grpSpPr>
              <p:sp>
                <p:nvSpPr>
                  <p:cNvPr id="64" name="Google Shape;151;p4">
                    <a:extLst>
                      <a:ext uri="{FF2B5EF4-FFF2-40B4-BE49-F238E27FC236}">
                        <a16:creationId xmlns="" xmlns:a16="http://schemas.microsoft.com/office/drawing/2014/main" id="{400C62A7-55F5-44A8-B512-01017209BAEF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25533" y="1035006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152;p4">
                    <a:extLst>
                      <a:ext uri="{FF2B5EF4-FFF2-40B4-BE49-F238E27FC236}">
                        <a16:creationId xmlns="" xmlns:a16="http://schemas.microsoft.com/office/drawing/2014/main" id="{A6329323-EC81-4321-AEDE-D04774B1F9F8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81288" y="1090757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" name="Google Shape;153;p4">
                  <a:extLst>
                    <a:ext uri="{FF2B5EF4-FFF2-40B4-BE49-F238E27FC236}">
                      <a16:creationId xmlns="" xmlns:a16="http://schemas.microsoft.com/office/drawing/2014/main" id="{020488AD-FCC3-4579-8EF2-4012C44AA63A}"/>
                    </a:ext>
                  </a:extLst>
                </p:cNvPr>
                <p:cNvGrpSpPr/>
                <p:nvPr/>
              </p:nvGrpSpPr>
              <p:grpSpPr>
                <a:xfrm>
                  <a:off x="7428202" y="1680467"/>
                  <a:ext cx="1287324" cy="1287324"/>
                  <a:chOff x="7428202" y="1680467"/>
                  <a:chExt cx="1287324" cy="1287324"/>
                </a:xfrm>
              </p:grpSpPr>
              <p:sp>
                <p:nvSpPr>
                  <p:cNvPr id="62" name="Google Shape;154;p4">
                    <a:extLst>
                      <a:ext uri="{FF2B5EF4-FFF2-40B4-BE49-F238E27FC236}">
                        <a16:creationId xmlns="" xmlns:a16="http://schemas.microsoft.com/office/drawing/2014/main" id="{1E5407F2-21DA-46D0-B79E-3416E67143CE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7616719" y="1868983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155;p4">
                    <a:extLst>
                      <a:ext uri="{FF2B5EF4-FFF2-40B4-BE49-F238E27FC236}">
                        <a16:creationId xmlns="" xmlns:a16="http://schemas.microsoft.com/office/drawing/2014/main" id="{AA163EAD-9EAF-44FB-8485-3865D78DDF3A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7672474" y="1924734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7030A0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" name="Google Shape;156;p4">
                  <a:extLst>
                    <a:ext uri="{FF2B5EF4-FFF2-40B4-BE49-F238E27FC236}">
                      <a16:creationId xmlns="" xmlns:a16="http://schemas.microsoft.com/office/drawing/2014/main" id="{C234D181-C2C4-4B52-A48E-75D32D9947CA}"/>
                    </a:ext>
                  </a:extLst>
                </p:cNvPr>
                <p:cNvGrpSpPr/>
                <p:nvPr/>
              </p:nvGrpSpPr>
              <p:grpSpPr>
                <a:xfrm>
                  <a:off x="6654154" y="2614443"/>
                  <a:ext cx="1287324" cy="1287324"/>
                  <a:chOff x="6654154" y="2614443"/>
                  <a:chExt cx="1287324" cy="1287324"/>
                </a:xfrm>
              </p:grpSpPr>
              <p:sp>
                <p:nvSpPr>
                  <p:cNvPr id="60" name="Google Shape;157;p4">
                    <a:extLst>
                      <a:ext uri="{FF2B5EF4-FFF2-40B4-BE49-F238E27FC236}">
                        <a16:creationId xmlns="" xmlns:a16="http://schemas.microsoft.com/office/drawing/2014/main" id="{B980A9C9-4B7C-4406-B748-3CFE58C040FF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42670" y="2802959"/>
                    <a:ext cx="910292" cy="91029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11489D"/>
                  </a:solidFill>
                  <a:ln w="25400" cap="flat" cmpd="sng">
                    <a:solidFill>
                      <a:srgbClr val="42719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58;p4">
                    <a:extLst>
                      <a:ext uri="{FF2B5EF4-FFF2-40B4-BE49-F238E27FC236}">
                        <a16:creationId xmlns="" xmlns:a16="http://schemas.microsoft.com/office/drawing/2014/main" id="{AF4B82EB-C658-43C6-8400-299C200D6CA4}"/>
                      </a:ext>
                    </a:extLst>
                  </p:cNvPr>
                  <p:cNvSpPr/>
                  <p:nvPr/>
                </p:nvSpPr>
                <p:spPr>
                  <a:xfrm rot="2679489">
                    <a:off x="6898425" y="2858710"/>
                    <a:ext cx="798785" cy="7987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9FDB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400">
                      <a:solidFill>
                        <a:prstClr val="white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1" name="Google Shape;165;p4">
                  <a:extLst>
                    <a:ext uri="{FF2B5EF4-FFF2-40B4-BE49-F238E27FC236}">
                      <a16:creationId xmlns="" xmlns:a16="http://schemas.microsoft.com/office/drawing/2014/main" id="{95CAA9BE-7BE1-4A06-89C1-7D14AD5E1777}"/>
                    </a:ext>
                  </a:extLst>
                </p:cNvPr>
                <p:cNvCxnSpPr/>
                <p:nvPr/>
              </p:nvCxnSpPr>
              <p:spPr>
                <a:xfrm>
                  <a:off x="7862634" y="1439349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" name="Google Shape;166;p4">
                  <a:extLst>
                    <a:ext uri="{FF2B5EF4-FFF2-40B4-BE49-F238E27FC236}">
                      <a16:creationId xmlns="" xmlns:a16="http://schemas.microsoft.com/office/drawing/2014/main" id="{FB09DB85-BF52-4835-9A28-C79DE97F1775}"/>
                    </a:ext>
                  </a:extLst>
                </p:cNvPr>
                <p:cNvCxnSpPr/>
                <p:nvPr/>
              </p:nvCxnSpPr>
              <p:spPr>
                <a:xfrm>
                  <a:off x="8636683" y="2324126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" name="Google Shape;167;p4">
                  <a:extLst>
                    <a:ext uri="{FF2B5EF4-FFF2-40B4-BE49-F238E27FC236}">
                      <a16:creationId xmlns="" xmlns:a16="http://schemas.microsoft.com/office/drawing/2014/main" id="{FC18A914-4220-4E29-A145-4CE48139590E}"/>
                    </a:ext>
                  </a:extLst>
                </p:cNvPr>
                <p:cNvCxnSpPr/>
                <p:nvPr/>
              </p:nvCxnSpPr>
              <p:spPr>
                <a:xfrm>
                  <a:off x="7862634" y="3245428"/>
                  <a:ext cx="1001034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11489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4" name="Google Shape;170;p4">
                  <a:extLst>
                    <a:ext uri="{FF2B5EF4-FFF2-40B4-BE49-F238E27FC236}">
                      <a16:creationId xmlns="" xmlns:a16="http://schemas.microsoft.com/office/drawing/2014/main" id="{6AE4412C-B3FE-446D-ACA9-77803B7C68C0}"/>
                    </a:ext>
                  </a:extLst>
                </p:cNvPr>
                <p:cNvSpPr/>
                <p:nvPr/>
              </p:nvSpPr>
              <p:spPr>
                <a:xfrm>
                  <a:off x="9642548" y="2231769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71;p4">
                  <a:extLst>
                    <a:ext uri="{FF2B5EF4-FFF2-40B4-BE49-F238E27FC236}">
                      <a16:creationId xmlns="" xmlns:a16="http://schemas.microsoft.com/office/drawing/2014/main" id="{EB3425D2-F5AF-4413-8A61-D6DF279B649B}"/>
                    </a:ext>
                  </a:extLst>
                </p:cNvPr>
                <p:cNvSpPr/>
                <p:nvPr/>
              </p:nvSpPr>
              <p:spPr>
                <a:xfrm>
                  <a:off x="8875519" y="1356538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172;p4">
                  <a:extLst>
                    <a:ext uri="{FF2B5EF4-FFF2-40B4-BE49-F238E27FC236}">
                      <a16:creationId xmlns="" xmlns:a16="http://schemas.microsoft.com/office/drawing/2014/main" id="{38C6279F-BFA9-4692-883F-F532752BA0A8}"/>
                    </a:ext>
                  </a:extLst>
                </p:cNvPr>
                <p:cNvSpPr/>
                <p:nvPr/>
              </p:nvSpPr>
              <p:spPr>
                <a:xfrm>
                  <a:off x="8843641" y="3147026"/>
                  <a:ext cx="173942" cy="173942"/>
                </a:xfrm>
                <a:prstGeom prst="ellipse">
                  <a:avLst/>
                </a:prstGeom>
                <a:solidFill>
                  <a:srgbClr val="009FD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prstClr val="whit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75;p4">
                  <a:extLst>
                    <a:ext uri="{FF2B5EF4-FFF2-40B4-BE49-F238E27FC236}">
                      <a16:creationId xmlns="" xmlns:a16="http://schemas.microsoft.com/office/drawing/2014/main" id="{14C0D2E6-0815-43B3-BFBD-3966A03AE3EF}"/>
                    </a:ext>
                  </a:extLst>
                </p:cNvPr>
                <p:cNvSpPr txBox="1"/>
                <p:nvPr/>
              </p:nvSpPr>
              <p:spPr>
                <a:xfrm>
                  <a:off x="9073106" y="2872429"/>
                  <a:ext cx="7914872" cy="363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>
                    <a:lnSpc>
                      <a:spcPct val="110000"/>
                    </a:lnSpc>
                  </a:pPr>
                  <a:endParaRPr lang="en-US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Google Shape;175;p4">
                  <a:extLst>
                    <a:ext uri="{FF2B5EF4-FFF2-40B4-BE49-F238E27FC236}">
                      <a16:creationId xmlns="" xmlns:a16="http://schemas.microsoft.com/office/drawing/2014/main" id="{BB8DB0D6-7EB2-44E0-86D1-D839A9A4DD23}"/>
                    </a:ext>
                  </a:extLst>
                </p:cNvPr>
                <p:cNvSpPr txBox="1"/>
                <p:nvPr/>
              </p:nvSpPr>
              <p:spPr>
                <a:xfrm>
                  <a:off x="9799027" y="1958914"/>
                  <a:ext cx="7400536" cy="4154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</a:pPr>
                  <a:endPara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Google Shape;175;p4">
                  <a:extLst>
                    <a:ext uri="{FF2B5EF4-FFF2-40B4-BE49-F238E27FC236}">
                      <a16:creationId xmlns="" xmlns:a16="http://schemas.microsoft.com/office/drawing/2014/main" id="{139C3CDA-66A9-46E0-9712-0E9056A804E1}"/>
                    </a:ext>
                  </a:extLst>
                </p:cNvPr>
                <p:cNvSpPr txBox="1"/>
                <p:nvPr/>
              </p:nvSpPr>
              <p:spPr>
                <a:xfrm>
                  <a:off x="9137199" y="1177846"/>
                  <a:ext cx="7915221" cy="338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just"/>
                  <a:endParaRPr lang="en-GB" sz="16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42" name="Google Shape;179;p4">
              <a:extLst>
                <a:ext uri="{FF2B5EF4-FFF2-40B4-BE49-F238E27FC236}">
                  <a16:creationId xmlns="" xmlns:a16="http://schemas.microsoft.com/office/drawing/2014/main" id="{9D03B622-8A7E-42EC-91DF-699590CD3F3F}"/>
                </a:ext>
              </a:extLst>
            </p:cNvPr>
            <p:cNvSpPr txBox="1"/>
            <p:nvPr/>
          </p:nvSpPr>
          <p:spPr>
            <a:xfrm>
              <a:off x="1604447" y="1727816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80;p4">
              <a:extLst>
                <a:ext uri="{FF2B5EF4-FFF2-40B4-BE49-F238E27FC236}">
                  <a16:creationId xmlns="" xmlns:a16="http://schemas.microsoft.com/office/drawing/2014/main" id="{D5DA4FA6-DA3E-4CD8-BCB5-3233380989A1}"/>
                </a:ext>
              </a:extLst>
            </p:cNvPr>
            <p:cNvSpPr txBox="1"/>
            <p:nvPr/>
          </p:nvSpPr>
          <p:spPr>
            <a:xfrm>
              <a:off x="2365830" y="2571567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Google Shape;181;p4">
              <a:extLst>
                <a:ext uri="{FF2B5EF4-FFF2-40B4-BE49-F238E27FC236}">
                  <a16:creationId xmlns="" xmlns:a16="http://schemas.microsoft.com/office/drawing/2014/main" id="{9A46DC03-EA54-4D0E-80F0-491CA4D3D6DD}"/>
                </a:ext>
              </a:extLst>
            </p:cNvPr>
            <p:cNvSpPr txBox="1"/>
            <p:nvPr/>
          </p:nvSpPr>
          <p:spPr>
            <a:xfrm>
              <a:off x="1580307" y="3523639"/>
              <a:ext cx="60513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555776" y="3861048"/>
            <a:ext cx="6241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21080" y="4509120"/>
            <a:ext cx="577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2021 - 2025;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06880" y="5661248"/>
            <a:ext cx="638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5001"/>
            <a:ext cx="4336272" cy="3090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" y="1610414"/>
            <a:ext cx="4382460" cy="3114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8780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4.0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dirty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8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04" y="4869160"/>
            <a:ext cx="843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b="1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00376"/>
            <a:ext cx="3672408" cy="3216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6654"/>
            <a:ext cx="4536504" cy="31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" y="1284889"/>
            <a:ext cx="2128192" cy="4088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544522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218811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50" y="1284889"/>
            <a:ext cx="2298676" cy="40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4" y="1340768"/>
            <a:ext cx="3407862" cy="234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1340768"/>
            <a:ext cx="3563888" cy="234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4" y="3789040"/>
            <a:ext cx="3407862" cy="236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52" y="3789040"/>
            <a:ext cx="3566612" cy="2368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320594"/>
            <a:ext cx="1331640" cy="491671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-27384"/>
            <a:ext cx="9160894" cy="6870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-13692"/>
            <a:ext cx="8388424" cy="92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864096" cy="95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12" y="251356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60" dirty="0" smtClean="0">
                <a:solidFill>
                  <a:srgbClr val="0B0B8B"/>
                </a:solidFill>
                <a:latin typeface="Times New Roman" pitchFamily="18" charset="0"/>
                <a:cs typeface="Times New Roman" pitchFamily="18" charset="0"/>
              </a:rPr>
              <a:t>ĐOÀN VIÊN, THANH NIÊN - LỰC LƯỢNG NÒNG CỐT THÚC ĐẨY CHUYỂN ĐỔI SỐ</a:t>
            </a:r>
            <a:endParaRPr lang="en-US" b="1" spc="-160" dirty="0">
              <a:solidFill>
                <a:srgbClr val="0B0B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No photo description available.">
            <a:extLst>
              <a:ext uri="{FF2B5EF4-FFF2-40B4-BE49-F238E27FC236}">
                <a16:creationId xmlns:a16="http://schemas.microsoft.com/office/drawing/2014/main" xmlns="" id="{43BEF62E-F888-4C89-95A7-3B5A4A78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148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ingle Corner Rectangle 9"/>
          <p:cNvSpPr/>
          <p:nvPr/>
        </p:nvSpPr>
        <p:spPr>
          <a:xfrm>
            <a:off x="1248916" y="4797152"/>
            <a:ext cx="6934199" cy="9144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TRIỂN KHAI ỨNG DỤNG PHẦN MỀM QUẢN LÝ ĐOÀN </a:t>
            </a:r>
            <a:r>
              <a:rPr lang="en-US" b="1" dirty="0" smtClean="0">
                <a:solidFill>
                  <a:srgbClr val="0000FF"/>
                </a:solidFill>
              </a:rPr>
              <a:t>VIÊN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2388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365</TotalTime>
  <Words>1057</Words>
  <Application>Microsoft Office PowerPoint</Application>
  <PresentationFormat>On-screen Show (4:3)</PresentationFormat>
  <Paragraphs>53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2022-10-05T02:56:51Z</dcterms:created>
  <dcterms:modified xsi:type="dcterms:W3CDTF">2022-10-07T00:26:29Z</dcterms:modified>
</cp:coreProperties>
</file>